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5"/>
    </p:embeddedFont>
    <p:embeddedFont>
      <p:font typeface="AU Peto" panose="040C0B07020602020301" pitchFamily="82" charset="0"/>
      <p:regular r:id="rId6"/>
    </p:embeddedFont>
    <p:embeddedFont>
      <p:font typeface="AU Passata Light" panose="020B03030309020308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U Passata" panose="020B0503030502030804" pitchFamily="3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9" autoAdjust="0"/>
    <p:restoredTop sz="93476" autoAdjust="0"/>
  </p:normalViewPr>
  <p:slideViewPr>
    <p:cSldViewPr snapToObjects="1" showGuides="1">
      <p:cViewPr varScale="1">
        <p:scale>
          <a:sx n="143" d="100"/>
          <a:sy n="143" d="100"/>
        </p:scale>
        <p:origin x="-1002" y="-96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89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højreklik-menuen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52425" y="168275"/>
            <a:ext cx="8440738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2111155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 
</a:t>
            </a:r>
            <a:r>
              <a:rPr lang="da-DK" sz="2900" kern="1200" cap="all" baseline="0" noProof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Universitet</a:t>
            </a:r>
            <a:endParaRPr lang="da-DK" sz="2900" kern="1200" cap="all" baseline="0" noProof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en-GB" sz="6700" kern="0" dirty="0" smtClean="0">
                <a:solidFill>
                  <a:schemeClr val="bg1"/>
                </a:solidFill>
              </a:rPr>
              <a:t>AU</a:t>
            </a:r>
            <a:endParaRPr lang="en-GB" sz="67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en-GB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en-GB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5"/>
            <a:r>
              <a:rPr lang="en-GB" dirty="0" smtClean="0"/>
              <a:t>6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6"/>
            <a:r>
              <a:rPr lang="en-GB" dirty="0" smtClean="0"/>
              <a:t>7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7"/>
            <a:r>
              <a:rPr lang="en-GB" dirty="0" smtClean="0"/>
              <a:t>8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8"/>
            <a:r>
              <a:rPr lang="en-GB" dirty="0" smtClean="0"/>
              <a:t>9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6" r:id="rId13"/>
    <p:sldLayoutId id="2147483709" r:id="rId14"/>
    <p:sldLayoutId id="2147483710" r:id="rId15"/>
    <p:sldLayoutId id="2147483711" r:id="rId16"/>
    <p:sldLayoutId id="2147483694" r:id="rId17"/>
    <p:sldLayoutId id="2147483695" r:id="rId18"/>
    <p:sldLayoutId id="2147483712" r:id="rId19"/>
    <p:sldLayoutId id="2147483715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Calibri" panose="020F0502020204030204" pitchFamily="34" charset="0"/>
        <a:buChar char="​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64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3pPr>
      <a:lvl4pPr marL="97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4pPr>
      <a:lvl5pPr marL="1296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5pPr>
      <a:lvl6pPr marL="1620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6pPr>
      <a:lvl7pPr marL="194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7pPr>
      <a:lvl8pPr marL="226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8pPr>
      <a:lvl9pPr marL="259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27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U PowerPoint Template 16-9.potx" id="{2E2308D9-522E-424D-8B48-CF46A2F96AAA}" vid="{FEB15E73-9E7F-4770-8E6F-31E35A4980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</Words>
  <Application>Microsoft Office PowerPoint</Application>
  <PresentationFormat>Skærmshow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Diastitler</vt:lpstr>
      </vt:variant>
      <vt:variant>
        <vt:i4>1</vt:i4>
      </vt:variant>
    </vt:vector>
  </HeadingPairs>
  <TitlesOfParts>
    <vt:vector size="8" baseType="lpstr">
      <vt:lpstr>Arial</vt:lpstr>
      <vt:lpstr>Wingdings 3</vt:lpstr>
      <vt:lpstr>AU Peto</vt:lpstr>
      <vt:lpstr>AU Passata Light</vt:lpstr>
      <vt:lpstr>Calibri</vt:lpstr>
      <vt:lpstr>AU Passata</vt:lpstr>
      <vt:lpstr>AU 16-9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2016-02-02T14:05:27Z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IsCodeFreeTemplate">
    <vt:lpwstr>True</vt:lpwstr>
  </property>
</Properties>
</file>